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d483d651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d483d651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d483d651c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d483d651c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d483d651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d483d651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 was done throughout the puzzle creation process so that there was feedback as I went along in creating puzzles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d483d651c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d483d651c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testing was done throughout the puzzle creation process so that there was feedback as I went along in creating puzzles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d483d651c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d483d651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d483d651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d483d651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d483d651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d483d651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looping content for field study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across conditions (looping for all conditions except control on sequences)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d483d651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d483d651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this warmup, we introduce a new block to the user within the “looks” panel--previously, sprites would only say something, causing a speech bubble to appear. However, to further the gameful nature of SAGE, motion changes can provide motivating and dynamic scenarios that I wanted to implement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d483d651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d483d651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d483d651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d483d651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d483d651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d483d651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483d651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483d651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d483d651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d483d651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SAGE Spring 2021: Puzzle Authoring and Survey Creation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Lalitha Madduri, B.S. in Computer Science, 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by Jeff Bender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CPP and CPPie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49" y="712475"/>
            <a:ext cx="5890275" cy="42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Surveys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Looping pre-test and post-test in qualtrics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FS3 study guide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User Testing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Primed testers on inspiration for SAGE, Scratch, and Parsons Puzzles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Provided login instructions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Select quest by condition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Read instructions and guide through familiarization puzzle, answering questions that arise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Allow users to complete puzzles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Note user pain points during puzzle solving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User Testing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PPP: "The score seems to go up arbitrarily sometimes"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 ScratchIE: “More guidance in where to be led in the beginning would be helpful”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ScratchIEo: “ Might be helpful to have a "say" for what type of block was unlocked as a result of an action being made”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“Guidance almost felt a little bit too hands-on at times if the following block was immediately unlocked”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Fixing bugs in objectives in order to complete objective user-testing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puzzles comprehensively: going through study guide, pre-test, puzzles, and post-test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updated qualtrics surveys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Contributions to FS2 writeup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Sprint 4: Finishing puzzles across conditions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Sprint 5: Creation of Qualtrics surveys for FS3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Sprint 6: User testing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Finalized condition set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100" y="1979100"/>
            <a:ext cx="6362442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looping concept warm-up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650" y="188350"/>
            <a:ext cx="4445765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PPP: includes palette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650" y="2019825"/>
            <a:ext cx="4918491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PPPie: no palette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250" y="1853850"/>
            <a:ext cx="497394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75" y="152400"/>
            <a:ext cx="804793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PPPo and ScratchIEo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722" y="757700"/>
            <a:ext cx="4385426" cy="40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CPP and CPPie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400" y="1853850"/>
            <a:ext cx="498611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